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1" r:id="rId4"/>
    <p:sldId id="282" r:id="rId5"/>
    <p:sldId id="274" r:id="rId6"/>
    <p:sldId id="290" r:id="rId7"/>
    <p:sldId id="294" r:id="rId8"/>
    <p:sldId id="291" r:id="rId9"/>
    <p:sldId id="292" r:id="rId10"/>
    <p:sldId id="295" r:id="rId11"/>
    <p:sldId id="299" r:id="rId12"/>
    <p:sldId id="298" r:id="rId13"/>
    <p:sldId id="286" r:id="rId14"/>
    <p:sldId id="287" r:id="rId15"/>
    <p:sldId id="288" r:id="rId16"/>
    <p:sldId id="289" r:id="rId17"/>
    <p:sldId id="260" r:id="rId18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9816" autoAdjust="0"/>
  </p:normalViewPr>
  <p:slideViewPr>
    <p:cSldViewPr>
      <p:cViewPr>
        <p:scale>
          <a:sx n="70" d="100"/>
          <a:sy n="70" d="100"/>
        </p:scale>
        <p:origin x="-132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C7E67-23AE-41D2-80D9-F3D8FFFC91EA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8BF9D9-52EF-4680-9E6A-07A48768D3C6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27694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33ACBC-D347-4A91-A630-2749D9366D6D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CC5C0A-CA85-4959-AB08-2DD92386DF70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150005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0611B-9766-4DD8-89DB-2383EF8A235E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7C2F5-1ABA-40D9-B454-63396B282959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1735688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2345E-FE4F-42AC-981A-32B4E24F7955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639222-DB55-442F-9509-E446D3A344B5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107073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EC05E-98FB-46AF-B2B8-2C20E0F43316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9F7A2-E44D-4375-B233-DF53B4AFA84B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2756270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F7198-EED8-432A-9204-811F713ABC3C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D6E3B6-229E-44DA-95C5-E9400E856534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976204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D952F-74C5-4241-B0F8-EA3DA0786C5E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93C1C-261B-4650-83BF-5AA7D00318B8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87232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3664A-ADB4-471F-8EE4-A23042C451BC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346AE-D6C2-4E34-8049-F726EB792A26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1861568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1DEE73-5B6F-41BD-8F25-2D6CCDD81C59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703B7F-932A-4A34-A24A-4806A5F59952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4075370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4CD3EC-DA69-4727-85E6-3E81076A57E1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EFFB75-04E4-4C26-AF19-FE2E96723EE9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1717716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CA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B09DF-23EE-4054-9E06-61E0EBED15DB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F51D7-B542-4820-9473-00BACEED9598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112713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zh-CN" smtClean="0"/>
              <a:t>Cliquez pour modifier le style du titre</a:t>
            </a:r>
            <a:endParaRPr lang="fr-CA" altLang="zh-CN" smtClean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zh-CN" smtClean="0"/>
              <a:t>Cliquez pour modifier les styles du texte du masque</a:t>
            </a:r>
          </a:p>
          <a:p>
            <a:pPr lvl="1"/>
            <a:r>
              <a:rPr lang="fr-FR" altLang="zh-CN" smtClean="0"/>
              <a:t>Deuxième niveau</a:t>
            </a:r>
          </a:p>
          <a:p>
            <a:pPr lvl="2"/>
            <a:r>
              <a:rPr lang="fr-FR" altLang="zh-CN" smtClean="0"/>
              <a:t>Troisième niveau</a:t>
            </a:r>
          </a:p>
          <a:p>
            <a:pPr lvl="3"/>
            <a:r>
              <a:rPr lang="fr-FR" altLang="zh-CN" smtClean="0"/>
              <a:t>Quatrième niveau</a:t>
            </a:r>
          </a:p>
          <a:p>
            <a:pPr lvl="4"/>
            <a:r>
              <a:rPr lang="fr-FR" altLang="zh-CN" smtClean="0"/>
              <a:t>Cinquième niveau</a:t>
            </a:r>
            <a:endParaRPr lang="fr-CA" altLang="zh-CN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280BEDC6-7D23-4C19-B067-EC11AEBD9E65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260B270D-58E5-4FE6-AEF2-A1ED23F09A8F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ous-titre 2"/>
          <p:cNvSpPr>
            <a:spLocks noGrp="1"/>
          </p:cNvSpPr>
          <p:nvPr>
            <p:ph type="subTitle" idx="1"/>
          </p:nvPr>
        </p:nvSpPr>
        <p:spPr>
          <a:xfrm>
            <a:off x="1908175" y="2276475"/>
            <a:ext cx="6400800" cy="614363"/>
          </a:xfrm>
        </p:spPr>
        <p:txBody>
          <a:bodyPr/>
          <a:lstStyle/>
          <a:p>
            <a:pPr eaLnBrk="1" hangingPunct="1"/>
            <a:r>
              <a:rPr lang="en-US" altLang="zh-CN" sz="4800" i="1" dirty="0" smtClean="0">
                <a:solidFill>
                  <a:schemeClr val="bg1"/>
                </a:solidFill>
              </a:rPr>
              <a:t>Travel Diary</a:t>
            </a:r>
          </a:p>
          <a:p>
            <a:pPr eaLnBrk="1" hangingPunct="1"/>
            <a:endParaRPr lang="fr-CA" altLang="zh-CN" dirty="0" smtClean="0">
              <a:solidFill>
                <a:schemeClr val="tx1"/>
              </a:solidFill>
            </a:endParaRPr>
          </a:p>
        </p:txBody>
      </p:sp>
      <p:sp>
        <p:nvSpPr>
          <p:cNvPr id="5" name="Text Box 4"/>
          <p:cNvSpPr txBox="1">
            <a:spLocks noChangeAspect="1" noChangeArrowheads="1"/>
          </p:cNvSpPr>
          <p:nvPr/>
        </p:nvSpPr>
        <p:spPr bwMode="auto">
          <a:xfrm>
            <a:off x="5772150" y="3979863"/>
            <a:ext cx="20574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spcBef>
                <a:spcPct val="50000"/>
              </a:spcBef>
              <a:defRPr/>
            </a:pPr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Ying Wang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Shaobin</a:t>
            </a:r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 Ding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Congrui</a:t>
            </a:r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 </a:t>
            </a:r>
            <a:r>
              <a:rPr lang="en-US" altLang="zh-CN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Xu</a:t>
            </a:r>
            <a:endParaRPr lang="en-US" altLang="zh-CN" sz="2000" b="1" i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FFF Tusj" pitchFamily="18" charset="0"/>
              <a:ea typeface="方正粗活意简体" pitchFamily="65" charset="-122"/>
            </a:endParaRPr>
          </a:p>
          <a:p>
            <a:pPr>
              <a:spcBef>
                <a:spcPct val="50000"/>
              </a:spcBef>
              <a:defRPr/>
            </a:pPr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Tong Liu</a:t>
            </a:r>
            <a:endParaRPr lang="zh-CN" altLang="en-US" sz="2000" b="1" i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FFF Tusj" pitchFamily="18" charset="0"/>
              <a:ea typeface="方正粗活意简体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10000"/>
              </a:schemeClr>
            </a:gs>
            <a:gs pos="100000">
              <a:schemeClr val="bg2">
                <a:lumMod val="4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353747" y="1156183"/>
            <a:ext cx="1631098" cy="54462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Welcome Page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3678452" y="1916832"/>
            <a:ext cx="981687" cy="43204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Login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1475656" y="1213402"/>
            <a:ext cx="1238341" cy="43018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r>
              <a:rPr lang="en-US" altLang="zh-CN" dirty="0" smtClean="0"/>
              <a:t>egister</a:t>
            </a:r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2483768" y="2579989"/>
            <a:ext cx="1482717" cy="52836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Attraction</a:t>
            </a:r>
            <a:endParaRPr lang="zh-CN" altLang="en-US" dirty="0"/>
          </a:p>
          <a:p>
            <a:pPr algn="ctr"/>
            <a:r>
              <a:rPr lang="en-US" altLang="zh-CN" dirty="0" smtClean="0"/>
              <a:t> Page</a:t>
            </a:r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4359771" y="2588303"/>
            <a:ext cx="1656184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Personal Page</a:t>
            </a:r>
            <a:endParaRPr lang="zh-CN" altLang="en-US" dirty="0"/>
          </a:p>
        </p:txBody>
      </p:sp>
      <p:cxnSp>
        <p:nvCxnSpPr>
          <p:cNvPr id="17" name="直接箭头连接符 16"/>
          <p:cNvCxnSpPr>
            <a:stCxn id="6" idx="2"/>
            <a:endCxn id="21" idx="0"/>
          </p:cNvCxnSpPr>
          <p:nvPr/>
        </p:nvCxnSpPr>
        <p:spPr>
          <a:xfrm>
            <a:off x="4169296" y="2348880"/>
            <a:ext cx="1018567" cy="239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6" idx="2"/>
            <a:endCxn id="20" idx="0"/>
          </p:cNvCxnSpPr>
          <p:nvPr/>
        </p:nvCxnSpPr>
        <p:spPr>
          <a:xfrm flipH="1">
            <a:off x="3225127" y="2348880"/>
            <a:ext cx="944169" cy="231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圆角矩形 76"/>
          <p:cNvSpPr/>
          <p:nvPr/>
        </p:nvSpPr>
        <p:spPr>
          <a:xfrm>
            <a:off x="6441165" y="2063456"/>
            <a:ext cx="1123470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Profile</a:t>
            </a:r>
            <a:endParaRPr lang="zh-CN" altLang="en-US" dirty="0"/>
          </a:p>
        </p:txBody>
      </p:sp>
      <p:sp>
        <p:nvSpPr>
          <p:cNvPr id="78" name="圆角矩形 77"/>
          <p:cNvSpPr/>
          <p:nvPr/>
        </p:nvSpPr>
        <p:spPr>
          <a:xfrm>
            <a:off x="6423678" y="3068960"/>
            <a:ext cx="1123470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Activity</a:t>
            </a:r>
            <a:endParaRPr lang="zh-CN" altLang="en-US" dirty="0"/>
          </a:p>
        </p:txBody>
      </p:sp>
      <p:sp>
        <p:nvSpPr>
          <p:cNvPr id="31755" name="椭圆 31754"/>
          <p:cNvSpPr/>
          <p:nvPr/>
        </p:nvSpPr>
        <p:spPr>
          <a:xfrm>
            <a:off x="7308304" y="3789040"/>
            <a:ext cx="1728192" cy="504056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xperience</a:t>
            </a:r>
            <a:endParaRPr lang="zh-CN" altLang="en-US" dirty="0"/>
          </a:p>
        </p:txBody>
      </p:sp>
      <p:sp>
        <p:nvSpPr>
          <p:cNvPr id="81" name="圆角矩形 80"/>
          <p:cNvSpPr/>
          <p:nvPr/>
        </p:nvSpPr>
        <p:spPr>
          <a:xfrm>
            <a:off x="2666152" y="3477609"/>
            <a:ext cx="1116709" cy="40162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Search</a:t>
            </a:r>
            <a:endParaRPr lang="zh-CN" altLang="en-US" dirty="0"/>
          </a:p>
        </p:txBody>
      </p:sp>
      <p:sp>
        <p:nvSpPr>
          <p:cNvPr id="83" name="圆角矩形 82"/>
          <p:cNvSpPr/>
          <p:nvPr/>
        </p:nvSpPr>
        <p:spPr>
          <a:xfrm>
            <a:off x="2438406" y="4401976"/>
            <a:ext cx="1573439" cy="79208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Specific </a:t>
            </a:r>
            <a:r>
              <a:rPr lang="en-US" altLang="zh-CN" dirty="0"/>
              <a:t>Attraction</a:t>
            </a:r>
            <a:endParaRPr lang="zh-CN" altLang="en-US" dirty="0"/>
          </a:p>
        </p:txBody>
      </p:sp>
      <p:sp>
        <p:nvSpPr>
          <p:cNvPr id="84" name="椭圆 83"/>
          <p:cNvSpPr/>
          <p:nvPr/>
        </p:nvSpPr>
        <p:spPr>
          <a:xfrm>
            <a:off x="262204" y="4797152"/>
            <a:ext cx="1554000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Location</a:t>
            </a:r>
            <a:endParaRPr lang="zh-CN" altLang="en-US" dirty="0"/>
          </a:p>
        </p:txBody>
      </p:sp>
      <p:sp>
        <p:nvSpPr>
          <p:cNvPr id="87" name="椭圆 86"/>
          <p:cNvSpPr/>
          <p:nvPr/>
        </p:nvSpPr>
        <p:spPr>
          <a:xfrm>
            <a:off x="4583377" y="4870616"/>
            <a:ext cx="1253774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r>
              <a:rPr lang="en-US" altLang="zh-CN" dirty="0" smtClean="0"/>
              <a:t>ood</a:t>
            </a:r>
            <a:endParaRPr lang="zh-CN" altLang="en-US" dirty="0"/>
          </a:p>
        </p:txBody>
      </p:sp>
      <p:sp>
        <p:nvSpPr>
          <p:cNvPr id="88" name="椭圆 87"/>
          <p:cNvSpPr/>
          <p:nvPr/>
        </p:nvSpPr>
        <p:spPr>
          <a:xfrm>
            <a:off x="2722706" y="5586000"/>
            <a:ext cx="2487558" cy="667655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Accommodation</a:t>
            </a:r>
            <a:endParaRPr lang="zh-CN" altLang="en-US" dirty="0"/>
          </a:p>
        </p:txBody>
      </p:sp>
      <p:sp>
        <p:nvSpPr>
          <p:cNvPr id="89" name="椭圆 88"/>
          <p:cNvSpPr/>
          <p:nvPr/>
        </p:nvSpPr>
        <p:spPr>
          <a:xfrm>
            <a:off x="1247196" y="5567883"/>
            <a:ext cx="1348660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xpense</a:t>
            </a:r>
            <a:endParaRPr lang="zh-CN" altLang="en-US" dirty="0"/>
          </a:p>
        </p:txBody>
      </p:sp>
      <p:cxnSp>
        <p:nvCxnSpPr>
          <p:cNvPr id="31757" name="直接箭头连接符 31756"/>
          <p:cNvCxnSpPr>
            <a:stCxn id="2" idx="2"/>
          </p:cNvCxnSpPr>
          <p:nvPr/>
        </p:nvCxnSpPr>
        <p:spPr>
          <a:xfrm>
            <a:off x="4169296" y="170080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59" name="直接箭头连接符 31758"/>
          <p:cNvCxnSpPr>
            <a:stCxn id="2" idx="1"/>
            <a:endCxn id="7" idx="3"/>
          </p:cNvCxnSpPr>
          <p:nvPr/>
        </p:nvCxnSpPr>
        <p:spPr>
          <a:xfrm flipH="1" flipV="1">
            <a:off x="2713997" y="1428495"/>
            <a:ext cx="63975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3" name="肘形连接符 31762"/>
          <p:cNvCxnSpPr>
            <a:stCxn id="7" idx="2"/>
            <a:endCxn id="6" idx="1"/>
          </p:cNvCxnSpPr>
          <p:nvPr/>
        </p:nvCxnSpPr>
        <p:spPr>
          <a:xfrm rot="16200000" flipH="1">
            <a:off x="2642005" y="1096408"/>
            <a:ext cx="489269" cy="158362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5" name="肘形连接符 31764"/>
          <p:cNvCxnSpPr>
            <a:stCxn id="21" idx="3"/>
            <a:endCxn id="77" idx="1"/>
          </p:cNvCxnSpPr>
          <p:nvPr/>
        </p:nvCxnSpPr>
        <p:spPr>
          <a:xfrm flipV="1">
            <a:off x="6015955" y="2267781"/>
            <a:ext cx="425210" cy="5248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7" name="肘形连接符 31766"/>
          <p:cNvCxnSpPr>
            <a:stCxn id="21" idx="3"/>
            <a:endCxn id="78" idx="1"/>
          </p:cNvCxnSpPr>
          <p:nvPr/>
        </p:nvCxnSpPr>
        <p:spPr>
          <a:xfrm>
            <a:off x="6015955" y="2792628"/>
            <a:ext cx="407723" cy="4806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9" name="直接箭头连接符 31768"/>
          <p:cNvCxnSpPr>
            <a:stCxn id="78" idx="2"/>
            <a:endCxn id="31755" idx="1"/>
          </p:cNvCxnSpPr>
          <p:nvPr/>
        </p:nvCxnSpPr>
        <p:spPr>
          <a:xfrm>
            <a:off x="6985413" y="3477609"/>
            <a:ext cx="575979" cy="385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771" name="直接箭头连接符 31770"/>
          <p:cNvCxnSpPr>
            <a:stCxn id="20" idx="2"/>
            <a:endCxn id="81" idx="0"/>
          </p:cNvCxnSpPr>
          <p:nvPr/>
        </p:nvCxnSpPr>
        <p:spPr>
          <a:xfrm flipH="1">
            <a:off x="3224507" y="3108351"/>
            <a:ext cx="620" cy="3692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73" name="直接箭头连接符 31772"/>
          <p:cNvCxnSpPr>
            <a:stCxn id="81" idx="2"/>
            <a:endCxn id="83" idx="0"/>
          </p:cNvCxnSpPr>
          <p:nvPr/>
        </p:nvCxnSpPr>
        <p:spPr>
          <a:xfrm>
            <a:off x="3224507" y="3879230"/>
            <a:ext cx="619" cy="522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75" name="直接箭头连接符 31774"/>
          <p:cNvCxnSpPr>
            <a:stCxn id="83" idx="1"/>
            <a:endCxn id="84" idx="7"/>
          </p:cNvCxnSpPr>
          <p:nvPr/>
        </p:nvCxnSpPr>
        <p:spPr>
          <a:xfrm flipH="1">
            <a:off x="1588626" y="4798020"/>
            <a:ext cx="849780" cy="94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83" idx="2"/>
            <a:endCxn id="89" idx="0"/>
          </p:cNvCxnSpPr>
          <p:nvPr/>
        </p:nvCxnSpPr>
        <p:spPr>
          <a:xfrm flipH="1">
            <a:off x="1921526" y="5194064"/>
            <a:ext cx="1303600" cy="373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83" idx="2"/>
            <a:endCxn id="88" idx="0"/>
          </p:cNvCxnSpPr>
          <p:nvPr/>
        </p:nvCxnSpPr>
        <p:spPr>
          <a:xfrm>
            <a:off x="3225126" y="5194064"/>
            <a:ext cx="741359" cy="391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83" idx="3"/>
            <a:endCxn id="87" idx="2"/>
          </p:cNvCxnSpPr>
          <p:nvPr/>
        </p:nvCxnSpPr>
        <p:spPr>
          <a:xfrm>
            <a:off x="4011845" y="4798020"/>
            <a:ext cx="571532" cy="396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4" name="肘形连接符 73"/>
          <p:cNvCxnSpPr>
            <a:stCxn id="31755" idx="4"/>
            <a:endCxn id="83" idx="3"/>
          </p:cNvCxnSpPr>
          <p:nvPr/>
        </p:nvCxnSpPr>
        <p:spPr>
          <a:xfrm rot="5400000">
            <a:off x="5839661" y="2465281"/>
            <a:ext cx="504924" cy="416055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0" y="0"/>
            <a:ext cx="9151260" cy="1056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itre 3"/>
          <p:cNvSpPr txBox="1">
            <a:spLocks/>
          </p:cNvSpPr>
          <p:nvPr/>
        </p:nvSpPr>
        <p:spPr bwMode="auto">
          <a:xfrm>
            <a:off x="262204" y="44372"/>
            <a:ext cx="7632848" cy="96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fr-CA" altLang="zh-CN" dirty="0" err="1" smtClean="0">
                <a:solidFill>
                  <a:schemeClr val="bg1"/>
                </a:solidFill>
                <a:latin typeface="FFF Tusj" pitchFamily="18" charset="0"/>
              </a:rPr>
              <a:t>Website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 </a:t>
            </a:r>
            <a:r>
              <a:rPr lang="fr-CA" altLang="zh-CN" dirty="0" err="1" smtClean="0">
                <a:solidFill>
                  <a:schemeClr val="bg1"/>
                </a:solidFill>
                <a:latin typeface="FFF Tusj" pitchFamily="18" charset="0"/>
              </a:rPr>
              <a:t>Hierarchy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(</a:t>
            </a:r>
            <a:r>
              <a:rPr lang="en-US" altLang="zh-CN" dirty="0" smtClean="0">
                <a:solidFill>
                  <a:schemeClr val="bg1"/>
                </a:solidFill>
                <a:latin typeface="FFF Tusj" pitchFamily="18" charset="0"/>
              </a:rPr>
              <a:t>Basic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492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20" grpId="0" animBg="1"/>
      <p:bldP spid="21" grpId="0" animBg="1"/>
      <p:bldP spid="77" grpId="0" animBg="1"/>
      <p:bldP spid="78" grpId="0" animBg="1"/>
      <p:bldP spid="31755" grpId="0" animBg="1"/>
      <p:bldP spid="81" grpId="0" animBg="1"/>
      <p:bldP spid="83" grpId="0" animBg="1"/>
      <p:bldP spid="84" grpId="0" animBg="1"/>
      <p:bldP spid="87" grpId="0" animBg="1"/>
      <p:bldP spid="88" grpId="0" animBg="1"/>
      <p:bldP spid="8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10000"/>
              </a:schemeClr>
            </a:gs>
            <a:gs pos="100000">
              <a:schemeClr val="bg2">
                <a:lumMod val="4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32"/>
          <p:cNvSpPr/>
          <p:nvPr/>
        </p:nvSpPr>
        <p:spPr>
          <a:xfrm>
            <a:off x="3353747" y="1156183"/>
            <a:ext cx="1631098" cy="54462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Welcome Page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3678452" y="1916832"/>
            <a:ext cx="981687" cy="43204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Login</a:t>
            </a:r>
            <a:endParaRPr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1475656" y="1213402"/>
            <a:ext cx="1238341" cy="43018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r>
              <a:rPr lang="en-US" altLang="zh-CN" dirty="0" smtClean="0"/>
              <a:t>egister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2483768" y="2579989"/>
            <a:ext cx="1482717" cy="50440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Attraction</a:t>
            </a:r>
            <a:endParaRPr lang="zh-CN" altLang="en-US" dirty="0"/>
          </a:p>
          <a:p>
            <a:pPr algn="ctr"/>
            <a:r>
              <a:rPr lang="en-US" altLang="zh-CN" dirty="0" smtClean="0"/>
              <a:t> Page</a:t>
            </a:r>
            <a:endParaRPr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4359771" y="2588303"/>
            <a:ext cx="1656184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Personal Page</a:t>
            </a:r>
            <a:endParaRPr lang="zh-CN" altLang="en-US" dirty="0"/>
          </a:p>
        </p:txBody>
      </p:sp>
      <p:cxnSp>
        <p:nvCxnSpPr>
          <p:cNvPr id="40" name="直接箭头连接符 39"/>
          <p:cNvCxnSpPr>
            <a:stCxn id="36" idx="2"/>
            <a:endCxn id="39" idx="0"/>
          </p:cNvCxnSpPr>
          <p:nvPr/>
        </p:nvCxnSpPr>
        <p:spPr>
          <a:xfrm>
            <a:off x="4169296" y="2348880"/>
            <a:ext cx="1018567" cy="239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6441165" y="2063456"/>
            <a:ext cx="1123470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Profile</a:t>
            </a:r>
            <a:endParaRPr lang="zh-CN" altLang="en-US" dirty="0"/>
          </a:p>
        </p:txBody>
      </p:sp>
      <p:sp>
        <p:nvSpPr>
          <p:cNvPr id="42" name="圆角矩形 41"/>
          <p:cNvSpPr/>
          <p:nvPr/>
        </p:nvSpPr>
        <p:spPr>
          <a:xfrm>
            <a:off x="6423678" y="3068960"/>
            <a:ext cx="1123470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Activity</a:t>
            </a:r>
            <a:endParaRPr lang="zh-CN" altLang="en-US" dirty="0"/>
          </a:p>
        </p:txBody>
      </p:sp>
      <p:sp>
        <p:nvSpPr>
          <p:cNvPr id="43" name="椭圆 42"/>
          <p:cNvSpPr/>
          <p:nvPr/>
        </p:nvSpPr>
        <p:spPr>
          <a:xfrm>
            <a:off x="7308304" y="3789040"/>
            <a:ext cx="1728192" cy="504056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xperience</a:t>
            </a:r>
            <a:endParaRPr lang="zh-CN" altLang="en-US" dirty="0"/>
          </a:p>
        </p:txBody>
      </p:sp>
      <p:sp>
        <p:nvSpPr>
          <p:cNvPr id="44" name="圆角矩形 43"/>
          <p:cNvSpPr/>
          <p:nvPr/>
        </p:nvSpPr>
        <p:spPr>
          <a:xfrm>
            <a:off x="2666152" y="3477609"/>
            <a:ext cx="1116709" cy="40162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Search</a:t>
            </a:r>
            <a:endParaRPr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2438406" y="4401976"/>
            <a:ext cx="1573439" cy="79208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Specific </a:t>
            </a:r>
            <a:r>
              <a:rPr lang="en-US" altLang="zh-CN" dirty="0"/>
              <a:t>Attraction</a:t>
            </a:r>
            <a:endParaRPr lang="zh-CN" altLang="en-US" dirty="0"/>
          </a:p>
        </p:txBody>
      </p:sp>
      <p:sp>
        <p:nvSpPr>
          <p:cNvPr id="46" name="椭圆 45"/>
          <p:cNvSpPr/>
          <p:nvPr/>
        </p:nvSpPr>
        <p:spPr>
          <a:xfrm>
            <a:off x="262204" y="4797152"/>
            <a:ext cx="1554000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Location</a:t>
            </a:r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>
            <a:off x="4583377" y="4870616"/>
            <a:ext cx="1253774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r>
              <a:rPr lang="en-US" altLang="zh-CN" dirty="0" smtClean="0"/>
              <a:t>ood</a:t>
            </a:r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2722706" y="5586000"/>
            <a:ext cx="2487558" cy="667655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Accommodation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1247196" y="5567883"/>
            <a:ext cx="1348660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xpense</a:t>
            </a:r>
            <a:endParaRPr lang="zh-CN" altLang="en-US" dirty="0"/>
          </a:p>
        </p:txBody>
      </p:sp>
      <p:cxnSp>
        <p:nvCxnSpPr>
          <p:cNvPr id="50" name="直接箭头连接符 49"/>
          <p:cNvCxnSpPr>
            <a:stCxn id="33" idx="2"/>
          </p:cNvCxnSpPr>
          <p:nvPr/>
        </p:nvCxnSpPr>
        <p:spPr>
          <a:xfrm>
            <a:off x="4169296" y="170080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33" idx="1"/>
            <a:endCxn id="37" idx="3"/>
          </p:cNvCxnSpPr>
          <p:nvPr/>
        </p:nvCxnSpPr>
        <p:spPr>
          <a:xfrm flipH="1" flipV="1">
            <a:off x="2713997" y="1428495"/>
            <a:ext cx="63975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肘形连接符 51"/>
          <p:cNvCxnSpPr>
            <a:stCxn id="37" idx="2"/>
            <a:endCxn id="36" idx="1"/>
          </p:cNvCxnSpPr>
          <p:nvPr/>
        </p:nvCxnSpPr>
        <p:spPr>
          <a:xfrm rot="16200000" flipH="1">
            <a:off x="2642005" y="1096408"/>
            <a:ext cx="489269" cy="158362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/>
          <p:cNvCxnSpPr>
            <a:stCxn id="39" idx="3"/>
            <a:endCxn id="41" idx="1"/>
          </p:cNvCxnSpPr>
          <p:nvPr/>
        </p:nvCxnSpPr>
        <p:spPr>
          <a:xfrm flipV="1">
            <a:off x="6015955" y="2267781"/>
            <a:ext cx="425210" cy="5248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53"/>
          <p:cNvCxnSpPr>
            <a:stCxn id="39" idx="3"/>
            <a:endCxn id="42" idx="1"/>
          </p:cNvCxnSpPr>
          <p:nvPr/>
        </p:nvCxnSpPr>
        <p:spPr>
          <a:xfrm>
            <a:off x="6015955" y="2792628"/>
            <a:ext cx="407723" cy="4806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2" idx="2"/>
            <a:endCxn id="43" idx="1"/>
          </p:cNvCxnSpPr>
          <p:nvPr/>
        </p:nvCxnSpPr>
        <p:spPr>
          <a:xfrm>
            <a:off x="6985413" y="3477609"/>
            <a:ext cx="575979" cy="385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38" idx="2"/>
            <a:endCxn id="44" idx="0"/>
          </p:cNvCxnSpPr>
          <p:nvPr/>
        </p:nvCxnSpPr>
        <p:spPr>
          <a:xfrm flipH="1">
            <a:off x="3224507" y="3084394"/>
            <a:ext cx="620" cy="3932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4" idx="2"/>
            <a:endCxn id="45" idx="0"/>
          </p:cNvCxnSpPr>
          <p:nvPr/>
        </p:nvCxnSpPr>
        <p:spPr>
          <a:xfrm>
            <a:off x="3224507" y="3879230"/>
            <a:ext cx="619" cy="522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45" idx="1"/>
            <a:endCxn id="46" idx="7"/>
          </p:cNvCxnSpPr>
          <p:nvPr/>
        </p:nvCxnSpPr>
        <p:spPr>
          <a:xfrm flipH="1">
            <a:off x="1588626" y="4798020"/>
            <a:ext cx="849780" cy="94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45" idx="2"/>
            <a:endCxn id="49" idx="0"/>
          </p:cNvCxnSpPr>
          <p:nvPr/>
        </p:nvCxnSpPr>
        <p:spPr>
          <a:xfrm flipH="1">
            <a:off x="1921526" y="5194064"/>
            <a:ext cx="1303600" cy="373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45" idx="2"/>
            <a:endCxn id="48" idx="0"/>
          </p:cNvCxnSpPr>
          <p:nvPr/>
        </p:nvCxnSpPr>
        <p:spPr>
          <a:xfrm>
            <a:off x="3225126" y="5194064"/>
            <a:ext cx="741359" cy="391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45" idx="3"/>
            <a:endCxn id="47" idx="2"/>
          </p:cNvCxnSpPr>
          <p:nvPr/>
        </p:nvCxnSpPr>
        <p:spPr>
          <a:xfrm>
            <a:off x="4011845" y="4798020"/>
            <a:ext cx="571532" cy="396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43" idx="4"/>
            <a:endCxn id="45" idx="3"/>
          </p:cNvCxnSpPr>
          <p:nvPr/>
        </p:nvCxnSpPr>
        <p:spPr>
          <a:xfrm rot="5400000">
            <a:off x="5839661" y="2465281"/>
            <a:ext cx="504924" cy="416055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3" name="圆角矩形 62"/>
          <p:cNvSpPr/>
          <p:nvPr/>
        </p:nvSpPr>
        <p:spPr>
          <a:xfrm>
            <a:off x="2483768" y="2576520"/>
            <a:ext cx="1482717" cy="52221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Attraction</a:t>
            </a:r>
            <a:endParaRPr lang="zh-CN" altLang="en-US" dirty="0"/>
          </a:p>
          <a:p>
            <a:pPr algn="ctr"/>
            <a:r>
              <a:rPr lang="en-US" altLang="zh-CN" dirty="0" smtClean="0"/>
              <a:t> Page</a:t>
            </a:r>
            <a:endParaRPr lang="zh-CN" altLang="en-US" dirty="0"/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0" y="0"/>
            <a:ext cx="9151260" cy="1056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itre 3"/>
          <p:cNvSpPr txBox="1">
            <a:spLocks/>
          </p:cNvSpPr>
          <p:nvPr/>
        </p:nvSpPr>
        <p:spPr bwMode="auto">
          <a:xfrm>
            <a:off x="262204" y="44372"/>
            <a:ext cx="7632848" cy="96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Website Hierarchy(</a:t>
            </a:r>
            <a:r>
              <a:rPr lang="en-US" altLang="zh-CN" dirty="0" smtClean="0">
                <a:solidFill>
                  <a:schemeClr val="bg1"/>
                </a:solidFill>
                <a:latin typeface="FFF Tusj" pitchFamily="18" charset="0"/>
              </a:rPr>
              <a:t>Advanced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)</a:t>
            </a:r>
          </a:p>
        </p:txBody>
      </p:sp>
      <p:cxnSp>
        <p:nvCxnSpPr>
          <p:cNvPr id="67" name="直接箭头连接符 66"/>
          <p:cNvCxnSpPr>
            <a:stCxn id="36" idx="2"/>
            <a:endCxn id="38" idx="0"/>
          </p:cNvCxnSpPr>
          <p:nvPr/>
        </p:nvCxnSpPr>
        <p:spPr>
          <a:xfrm flipH="1">
            <a:off x="3225127" y="2348880"/>
            <a:ext cx="944169" cy="231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37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6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10000"/>
              </a:schemeClr>
            </a:gs>
            <a:gs pos="100000">
              <a:schemeClr val="bg2">
                <a:lumMod val="4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32"/>
          <p:cNvSpPr/>
          <p:nvPr/>
        </p:nvSpPr>
        <p:spPr>
          <a:xfrm>
            <a:off x="3353747" y="1156183"/>
            <a:ext cx="1631098" cy="54462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Welcome Page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3678452" y="1916832"/>
            <a:ext cx="981687" cy="43204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Login</a:t>
            </a:r>
            <a:endParaRPr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1475656" y="1213402"/>
            <a:ext cx="1238341" cy="43018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r>
              <a:rPr lang="en-US" altLang="zh-CN" dirty="0" smtClean="0"/>
              <a:t>egister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2483768" y="2576520"/>
            <a:ext cx="1482717" cy="52221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Attraction</a:t>
            </a:r>
            <a:endParaRPr lang="zh-CN" altLang="en-US" dirty="0"/>
          </a:p>
          <a:p>
            <a:pPr algn="ctr"/>
            <a:r>
              <a:rPr lang="en-US" altLang="zh-CN" dirty="0" smtClean="0"/>
              <a:t> Page</a:t>
            </a:r>
            <a:endParaRPr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4359771" y="2588303"/>
            <a:ext cx="1656184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Personal Page</a:t>
            </a:r>
            <a:endParaRPr lang="zh-CN" altLang="en-US" dirty="0"/>
          </a:p>
        </p:txBody>
      </p:sp>
      <p:cxnSp>
        <p:nvCxnSpPr>
          <p:cNvPr id="40" name="直接箭头连接符 39"/>
          <p:cNvCxnSpPr>
            <a:stCxn id="36" idx="2"/>
            <a:endCxn id="39" idx="0"/>
          </p:cNvCxnSpPr>
          <p:nvPr/>
        </p:nvCxnSpPr>
        <p:spPr>
          <a:xfrm>
            <a:off x="4169296" y="2348880"/>
            <a:ext cx="1018567" cy="239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6" idx="2"/>
            <a:endCxn id="38" idx="0"/>
          </p:cNvCxnSpPr>
          <p:nvPr/>
        </p:nvCxnSpPr>
        <p:spPr>
          <a:xfrm flipH="1">
            <a:off x="3225127" y="2348880"/>
            <a:ext cx="944169" cy="227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6441165" y="2063456"/>
            <a:ext cx="1123470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Profile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6423678" y="3068960"/>
            <a:ext cx="1123470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Activity</a:t>
            </a:r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>
            <a:off x="7308304" y="3789040"/>
            <a:ext cx="1728192" cy="504056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xperience</a:t>
            </a:r>
            <a:endParaRPr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2666152" y="3477609"/>
            <a:ext cx="1116709" cy="40162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Search</a:t>
            </a:r>
            <a:endParaRPr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2438406" y="4401976"/>
            <a:ext cx="1573439" cy="79208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Specific Attraction</a:t>
            </a:r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>
            <a:off x="262204" y="4797152"/>
            <a:ext cx="1554000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r>
              <a:rPr lang="en-US" altLang="zh-CN" dirty="0" smtClean="0"/>
              <a:t>ocation</a:t>
            </a:r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4583377" y="4870616"/>
            <a:ext cx="1253774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r>
              <a:rPr lang="en-US" altLang="zh-CN" dirty="0" smtClean="0"/>
              <a:t>ood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2722706" y="5586000"/>
            <a:ext cx="2487558" cy="667655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r>
              <a:rPr lang="en-US" altLang="zh-CN" dirty="0" smtClean="0"/>
              <a:t>ccommodation</a:t>
            </a:r>
            <a:endParaRPr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1247196" y="5567883"/>
            <a:ext cx="1348660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xpense</a:t>
            </a:r>
            <a:endParaRPr lang="zh-CN" altLang="en-US" dirty="0"/>
          </a:p>
        </p:txBody>
      </p:sp>
      <p:cxnSp>
        <p:nvCxnSpPr>
          <p:cNvPr id="51" name="直接箭头连接符 50"/>
          <p:cNvCxnSpPr>
            <a:stCxn id="33" idx="2"/>
          </p:cNvCxnSpPr>
          <p:nvPr/>
        </p:nvCxnSpPr>
        <p:spPr>
          <a:xfrm>
            <a:off x="4169296" y="170080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33" idx="1"/>
            <a:endCxn id="37" idx="3"/>
          </p:cNvCxnSpPr>
          <p:nvPr/>
        </p:nvCxnSpPr>
        <p:spPr>
          <a:xfrm flipH="1" flipV="1">
            <a:off x="2713997" y="1428495"/>
            <a:ext cx="63975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/>
          <p:cNvCxnSpPr>
            <a:stCxn id="37" idx="2"/>
            <a:endCxn id="36" idx="1"/>
          </p:cNvCxnSpPr>
          <p:nvPr/>
        </p:nvCxnSpPr>
        <p:spPr>
          <a:xfrm rot="16200000" flipH="1">
            <a:off x="2642005" y="1096408"/>
            <a:ext cx="489269" cy="158362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53"/>
          <p:cNvCxnSpPr>
            <a:stCxn id="39" idx="3"/>
            <a:endCxn id="42" idx="1"/>
          </p:cNvCxnSpPr>
          <p:nvPr/>
        </p:nvCxnSpPr>
        <p:spPr>
          <a:xfrm flipV="1">
            <a:off x="6015955" y="2267781"/>
            <a:ext cx="425210" cy="5248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/>
          <p:cNvCxnSpPr>
            <a:stCxn id="39" idx="3"/>
            <a:endCxn id="43" idx="1"/>
          </p:cNvCxnSpPr>
          <p:nvPr/>
        </p:nvCxnSpPr>
        <p:spPr>
          <a:xfrm>
            <a:off x="6015955" y="2792628"/>
            <a:ext cx="407723" cy="4806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3" idx="2"/>
            <a:endCxn id="44" idx="1"/>
          </p:cNvCxnSpPr>
          <p:nvPr/>
        </p:nvCxnSpPr>
        <p:spPr>
          <a:xfrm>
            <a:off x="6985413" y="3477609"/>
            <a:ext cx="575979" cy="385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38" idx="2"/>
            <a:endCxn id="45" idx="0"/>
          </p:cNvCxnSpPr>
          <p:nvPr/>
        </p:nvCxnSpPr>
        <p:spPr>
          <a:xfrm flipH="1">
            <a:off x="3224507" y="3098736"/>
            <a:ext cx="620" cy="3788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45" idx="2"/>
            <a:endCxn id="46" idx="0"/>
          </p:cNvCxnSpPr>
          <p:nvPr/>
        </p:nvCxnSpPr>
        <p:spPr>
          <a:xfrm>
            <a:off x="3224507" y="3879230"/>
            <a:ext cx="619" cy="522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46" idx="1"/>
            <a:endCxn id="47" idx="7"/>
          </p:cNvCxnSpPr>
          <p:nvPr/>
        </p:nvCxnSpPr>
        <p:spPr>
          <a:xfrm flipH="1">
            <a:off x="1588626" y="4798020"/>
            <a:ext cx="849780" cy="94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endCxn id="50" idx="0"/>
          </p:cNvCxnSpPr>
          <p:nvPr/>
        </p:nvCxnSpPr>
        <p:spPr>
          <a:xfrm flipH="1">
            <a:off x="1921526" y="5194652"/>
            <a:ext cx="1303601" cy="3732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46" idx="2"/>
            <a:endCxn id="49" idx="0"/>
          </p:cNvCxnSpPr>
          <p:nvPr/>
        </p:nvCxnSpPr>
        <p:spPr>
          <a:xfrm>
            <a:off x="3225126" y="5194064"/>
            <a:ext cx="741359" cy="391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46" idx="3"/>
            <a:endCxn id="48" idx="2"/>
          </p:cNvCxnSpPr>
          <p:nvPr/>
        </p:nvCxnSpPr>
        <p:spPr>
          <a:xfrm>
            <a:off x="4011845" y="4798020"/>
            <a:ext cx="571532" cy="396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stCxn id="44" idx="4"/>
            <a:endCxn id="46" idx="3"/>
          </p:cNvCxnSpPr>
          <p:nvPr/>
        </p:nvCxnSpPr>
        <p:spPr>
          <a:xfrm rot="5400000">
            <a:off x="5839661" y="2465281"/>
            <a:ext cx="504924" cy="416055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4" name="圆角矩形 63"/>
          <p:cNvSpPr/>
          <p:nvPr/>
        </p:nvSpPr>
        <p:spPr>
          <a:xfrm>
            <a:off x="6423678" y="2595331"/>
            <a:ext cx="1123470" cy="40864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Chat</a:t>
            </a:r>
            <a:endParaRPr lang="zh-CN" altLang="en-US" dirty="0"/>
          </a:p>
        </p:txBody>
      </p:sp>
      <p:cxnSp>
        <p:nvCxnSpPr>
          <p:cNvPr id="65" name="直接箭头连接符 64"/>
          <p:cNvCxnSpPr>
            <a:endCxn id="64" idx="1"/>
          </p:cNvCxnSpPr>
          <p:nvPr/>
        </p:nvCxnSpPr>
        <p:spPr>
          <a:xfrm>
            <a:off x="6015955" y="2792628"/>
            <a:ext cx="407723" cy="7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7805595" y="3068960"/>
            <a:ext cx="1230901" cy="504056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r>
              <a:rPr lang="en-US" altLang="zh-CN" dirty="0" smtClean="0"/>
              <a:t>ccess</a:t>
            </a:r>
            <a:endParaRPr lang="zh-CN" altLang="en-US" dirty="0"/>
          </a:p>
        </p:txBody>
      </p:sp>
      <p:sp>
        <p:nvSpPr>
          <p:cNvPr id="69" name="圆角矩形 68"/>
          <p:cNvSpPr/>
          <p:nvPr/>
        </p:nvSpPr>
        <p:spPr>
          <a:xfrm>
            <a:off x="1379085" y="3477609"/>
            <a:ext cx="1116709" cy="40162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Rank</a:t>
            </a:r>
            <a:endParaRPr lang="zh-CN" altLang="en-US" dirty="0"/>
          </a:p>
        </p:txBody>
      </p:sp>
      <p:sp>
        <p:nvSpPr>
          <p:cNvPr id="71" name="圆角矩形 70"/>
          <p:cNvSpPr/>
          <p:nvPr/>
        </p:nvSpPr>
        <p:spPr>
          <a:xfrm>
            <a:off x="3907346" y="3345253"/>
            <a:ext cx="2055287" cy="40162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Recommendation</a:t>
            </a:r>
            <a:endParaRPr lang="zh-CN" altLang="en-US" dirty="0"/>
          </a:p>
        </p:txBody>
      </p:sp>
      <p:sp>
        <p:nvSpPr>
          <p:cNvPr id="72" name="圆角矩形 71"/>
          <p:cNvSpPr/>
          <p:nvPr/>
        </p:nvSpPr>
        <p:spPr>
          <a:xfrm>
            <a:off x="804817" y="2844072"/>
            <a:ext cx="1116709" cy="40162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Plan</a:t>
            </a:r>
            <a:endParaRPr lang="zh-CN" altLang="en-US" dirty="0"/>
          </a:p>
        </p:txBody>
      </p:sp>
      <p:sp>
        <p:nvSpPr>
          <p:cNvPr id="73" name="椭圆 72"/>
          <p:cNvSpPr/>
          <p:nvPr/>
        </p:nvSpPr>
        <p:spPr>
          <a:xfrm>
            <a:off x="6219816" y="4406912"/>
            <a:ext cx="1230901" cy="504056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CTR</a:t>
            </a:r>
            <a:endParaRPr lang="zh-CN" altLang="en-US" dirty="0"/>
          </a:p>
        </p:txBody>
      </p:sp>
      <p:sp>
        <p:nvSpPr>
          <p:cNvPr id="75" name="椭圆 74"/>
          <p:cNvSpPr/>
          <p:nvPr/>
        </p:nvSpPr>
        <p:spPr>
          <a:xfrm>
            <a:off x="5698064" y="3772617"/>
            <a:ext cx="1230901" cy="504056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Rate</a:t>
            </a:r>
            <a:endParaRPr lang="zh-CN" altLang="en-US" dirty="0"/>
          </a:p>
        </p:txBody>
      </p:sp>
      <p:cxnSp>
        <p:nvCxnSpPr>
          <p:cNvPr id="76" name="直接箭头连接符 75"/>
          <p:cNvCxnSpPr>
            <a:stCxn id="38" idx="1"/>
            <a:endCxn id="72" idx="3"/>
          </p:cNvCxnSpPr>
          <p:nvPr/>
        </p:nvCxnSpPr>
        <p:spPr>
          <a:xfrm flipH="1">
            <a:off x="1921526" y="2837628"/>
            <a:ext cx="562242" cy="207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38" idx="2"/>
            <a:endCxn id="69" idx="0"/>
          </p:cNvCxnSpPr>
          <p:nvPr/>
        </p:nvCxnSpPr>
        <p:spPr>
          <a:xfrm flipH="1">
            <a:off x="1937440" y="3098736"/>
            <a:ext cx="1287687" cy="3788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38" idx="2"/>
            <a:endCxn id="71" idx="0"/>
          </p:cNvCxnSpPr>
          <p:nvPr/>
        </p:nvCxnSpPr>
        <p:spPr>
          <a:xfrm>
            <a:off x="3225127" y="3098736"/>
            <a:ext cx="1709863" cy="246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44" idx="2"/>
            <a:endCxn id="75" idx="6"/>
          </p:cNvCxnSpPr>
          <p:nvPr/>
        </p:nvCxnSpPr>
        <p:spPr>
          <a:xfrm flipH="1" flipV="1">
            <a:off x="6928965" y="4024645"/>
            <a:ext cx="379339" cy="16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44" idx="3"/>
            <a:endCxn id="73" idx="0"/>
          </p:cNvCxnSpPr>
          <p:nvPr/>
        </p:nvCxnSpPr>
        <p:spPr>
          <a:xfrm flipH="1">
            <a:off x="6835267" y="4219279"/>
            <a:ext cx="726125" cy="1876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43" idx="3"/>
            <a:endCxn id="67" idx="2"/>
          </p:cNvCxnSpPr>
          <p:nvPr/>
        </p:nvCxnSpPr>
        <p:spPr>
          <a:xfrm>
            <a:off x="7547148" y="3273285"/>
            <a:ext cx="258447" cy="47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75" idx="1"/>
            <a:endCxn id="71" idx="2"/>
          </p:cNvCxnSpPr>
          <p:nvPr/>
        </p:nvCxnSpPr>
        <p:spPr>
          <a:xfrm flipH="1" flipV="1">
            <a:off x="4934990" y="3746874"/>
            <a:ext cx="943335" cy="995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1" name="圆角矩形 90"/>
          <p:cNvSpPr/>
          <p:nvPr/>
        </p:nvSpPr>
        <p:spPr>
          <a:xfrm>
            <a:off x="2608097" y="3348304"/>
            <a:ext cx="1241195" cy="55003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Advanced Search</a:t>
            </a:r>
            <a:endParaRPr lang="zh-CN" altLang="en-US" dirty="0"/>
          </a:p>
        </p:txBody>
      </p:sp>
      <p:cxnSp>
        <p:nvCxnSpPr>
          <p:cNvPr id="92" name="直接箭头连接符 91"/>
          <p:cNvCxnSpPr>
            <a:stCxn id="38" idx="2"/>
            <a:endCxn id="91" idx="0"/>
          </p:cNvCxnSpPr>
          <p:nvPr/>
        </p:nvCxnSpPr>
        <p:spPr>
          <a:xfrm>
            <a:off x="3225127" y="3098736"/>
            <a:ext cx="3568" cy="249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91" idx="2"/>
            <a:endCxn id="46" idx="0"/>
          </p:cNvCxnSpPr>
          <p:nvPr/>
        </p:nvCxnSpPr>
        <p:spPr>
          <a:xfrm flipH="1">
            <a:off x="3225126" y="3898336"/>
            <a:ext cx="3569" cy="503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肘形连接符 93"/>
          <p:cNvCxnSpPr/>
          <p:nvPr/>
        </p:nvCxnSpPr>
        <p:spPr>
          <a:xfrm rot="10800000" flipH="1" flipV="1">
            <a:off x="840685" y="2921343"/>
            <a:ext cx="1633589" cy="1753137"/>
          </a:xfrm>
          <a:prstGeom prst="bentConnector3">
            <a:avLst>
              <a:gd name="adj1" fmla="val -13994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5" name="肘形连接符 94"/>
          <p:cNvCxnSpPr>
            <a:stCxn id="69" idx="2"/>
          </p:cNvCxnSpPr>
          <p:nvPr/>
        </p:nvCxnSpPr>
        <p:spPr>
          <a:xfrm rot="16200000" flipH="1">
            <a:off x="2066232" y="3750437"/>
            <a:ext cx="527682" cy="7852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stCxn id="71" idx="2"/>
            <a:endCxn id="46" idx="0"/>
          </p:cNvCxnSpPr>
          <p:nvPr/>
        </p:nvCxnSpPr>
        <p:spPr>
          <a:xfrm flipH="1">
            <a:off x="3225126" y="3746874"/>
            <a:ext cx="1709864" cy="6551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73" idx="2"/>
            <a:endCxn id="71" idx="2"/>
          </p:cNvCxnSpPr>
          <p:nvPr/>
        </p:nvCxnSpPr>
        <p:spPr>
          <a:xfrm flipH="1" flipV="1">
            <a:off x="4934990" y="3746874"/>
            <a:ext cx="1284826" cy="9120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75" idx="3"/>
            <a:endCxn id="69" idx="2"/>
          </p:cNvCxnSpPr>
          <p:nvPr/>
        </p:nvCxnSpPr>
        <p:spPr>
          <a:xfrm flipH="1" flipV="1">
            <a:off x="1937440" y="3879230"/>
            <a:ext cx="3940885" cy="3236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73" idx="2"/>
            <a:endCxn id="69" idx="2"/>
          </p:cNvCxnSpPr>
          <p:nvPr/>
        </p:nvCxnSpPr>
        <p:spPr>
          <a:xfrm flipH="1" flipV="1">
            <a:off x="1937440" y="3879230"/>
            <a:ext cx="4282376" cy="779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0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0" y="0"/>
            <a:ext cx="9151260" cy="1056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Titre 3"/>
          <p:cNvSpPr txBox="1">
            <a:spLocks/>
          </p:cNvSpPr>
          <p:nvPr/>
        </p:nvSpPr>
        <p:spPr bwMode="auto">
          <a:xfrm>
            <a:off x="262204" y="44372"/>
            <a:ext cx="7632848" cy="96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fr-CA" altLang="zh-CN" dirty="0" err="1" smtClean="0">
                <a:solidFill>
                  <a:schemeClr val="bg1"/>
                </a:solidFill>
                <a:latin typeface="FFF Tusj" pitchFamily="18" charset="0"/>
              </a:rPr>
              <a:t>Website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 </a:t>
            </a:r>
            <a:r>
              <a:rPr lang="fr-CA" altLang="zh-CN" dirty="0" err="1" smtClean="0">
                <a:solidFill>
                  <a:schemeClr val="bg1"/>
                </a:solidFill>
                <a:latin typeface="FFF Tusj" pitchFamily="18" charset="0"/>
              </a:rPr>
              <a:t>Hierarchy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(</a:t>
            </a:r>
            <a:r>
              <a:rPr lang="en-US" altLang="zh-CN" dirty="0" smtClean="0">
                <a:solidFill>
                  <a:schemeClr val="bg1"/>
                </a:solidFill>
                <a:latin typeface="FFF Tusj" pitchFamily="18" charset="0"/>
              </a:rPr>
              <a:t>Advanced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775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7" grpId="0" animBg="1"/>
      <p:bldP spid="69" grpId="0" animBg="1"/>
      <p:bldP spid="71" grpId="0" animBg="1"/>
      <p:bldP spid="72" grpId="0" animBg="1"/>
      <p:bldP spid="73" grpId="0" animBg="1"/>
      <p:bldP spid="75" grpId="0" animBg="1"/>
      <p:bldP spid="9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>
                <a:solidFill>
                  <a:schemeClr val="bg1"/>
                </a:solidFill>
                <a:latin typeface="FFF Tusj" pitchFamily="18" charset="0"/>
              </a:rPr>
              <a:t>Milestone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2528888" y="1412776"/>
            <a:ext cx="6615112" cy="4525962"/>
          </a:xfrm>
        </p:spPr>
        <p:txBody>
          <a:bodyPr/>
          <a:lstStyle/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 smtClean="0">
                <a:solidFill>
                  <a:schemeClr val="bg1"/>
                </a:solidFill>
              </a:rPr>
              <a:t> </a:t>
            </a:r>
            <a:r>
              <a:rPr lang="fr-CA" altLang="zh-CN" sz="2400" dirty="0">
                <a:solidFill>
                  <a:schemeClr val="bg1"/>
                </a:solidFill>
              </a:rPr>
              <a:t>1. Design Main pages of website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2. Gather contents to enrich database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3. login function and friends function.</a:t>
            </a:r>
          </a:p>
          <a:p>
            <a:pPr marL="0" indent="0" eaLnBrk="1" hangingPunct="1">
              <a:spcAft>
                <a:spcPts val="500"/>
              </a:spcAft>
              <a:buNone/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      </a:t>
            </a:r>
            <a:r>
              <a:rPr lang="fr-CA" altLang="zh-CN" sz="2400" dirty="0" smtClean="0">
                <a:solidFill>
                  <a:schemeClr val="bg1"/>
                </a:solidFill>
              </a:rPr>
              <a:t>    (</a:t>
            </a:r>
            <a:r>
              <a:rPr lang="fr-CA" altLang="zh-CN" sz="2400" dirty="0">
                <a:solidFill>
                  <a:schemeClr val="bg1"/>
                </a:solidFill>
              </a:rPr>
              <a:t>Design database for user information)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4. Design personal page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5. Design database for travel blog function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6. Comment function, thumb up or thumb down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7. UI beautification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8. Advanced Features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9. Testing</a:t>
            </a:r>
          </a:p>
          <a:p>
            <a:pPr marL="0" indent="0" eaLnBrk="1" hangingPunct="1">
              <a:buFont typeface="Arial" charset="0"/>
              <a:buNone/>
            </a:pPr>
            <a:endParaRPr lang="fr-CA" altLang="zh-CN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62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>
          <a:xfrm>
            <a:off x="2521928" y="332656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Gannt Chart</a:t>
            </a: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2528888" y="1412776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endParaRPr lang="fr-CA" altLang="zh-CN" sz="2400" dirty="0" smtClean="0">
              <a:solidFill>
                <a:schemeClr val="bg1"/>
              </a:solidFill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037" y="1556792"/>
            <a:ext cx="6325575" cy="195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229" y="3861048"/>
            <a:ext cx="635519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814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>
                <a:solidFill>
                  <a:schemeClr val="bg1"/>
                </a:solidFill>
                <a:latin typeface="FFF Tusj" pitchFamily="18" charset="0"/>
              </a:rPr>
              <a:t>Work Division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2528888" y="1340768"/>
            <a:ext cx="6615112" cy="4525962"/>
          </a:xfrm>
        </p:spPr>
        <p:txBody>
          <a:bodyPr/>
          <a:lstStyle/>
          <a:p>
            <a:pPr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Ying Wang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User interface design and implementation.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Gather information for the contents and enrich the database.</a:t>
            </a:r>
          </a:p>
          <a:p>
            <a:pPr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Congrui Xu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Login function and friends function.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Testing</a:t>
            </a:r>
          </a:p>
          <a:p>
            <a:pPr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Tong Liu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Design and maintain the database for user imformation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Design databse for travel blog and photos</a:t>
            </a:r>
          </a:p>
          <a:p>
            <a:pPr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Shaobin Ding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Progaming for main page and personal pages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Design the structure of travel blog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Comment function</a:t>
            </a:r>
          </a:p>
          <a:p>
            <a:pPr marL="0" indent="0" eaLnBrk="1" hangingPunct="1">
              <a:buNone/>
              <a:defRPr/>
            </a:pPr>
            <a:endParaRPr lang="fr-CA" altLang="zh-C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60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>
                <a:solidFill>
                  <a:schemeClr val="bg1"/>
                </a:solidFill>
                <a:latin typeface="FFF Tusj" pitchFamily="18" charset="0"/>
              </a:rPr>
              <a:t>Risk Analysis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2528888" y="1556792"/>
            <a:ext cx="6615112" cy="4525962"/>
          </a:xfrm>
        </p:spPr>
        <p:txBody>
          <a:bodyPr/>
          <a:lstStyle/>
          <a:p>
            <a:pPr eaLnBrk="1" hangingPunct="1">
              <a:defRPr/>
            </a:pPr>
            <a:r>
              <a:rPr lang="fr-CA" altLang="zh-CN" dirty="0">
                <a:solidFill>
                  <a:schemeClr val="bg1"/>
                </a:solidFill>
              </a:rPr>
              <a:t>1 Trip plan function </a:t>
            </a:r>
          </a:p>
          <a:p>
            <a:pPr eaLnBrk="1" hangingPunct="1">
              <a:defRPr/>
            </a:pPr>
            <a:endParaRPr lang="fr-CA" altLang="zh-CN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dirty="0">
                <a:solidFill>
                  <a:schemeClr val="bg1"/>
                </a:solidFill>
              </a:rPr>
              <a:t>2 Recommendation function</a:t>
            </a:r>
          </a:p>
          <a:p>
            <a:pPr eaLnBrk="1" hangingPunct="1">
              <a:defRPr/>
            </a:pPr>
            <a:endParaRPr lang="fr-CA" altLang="zh-CN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dirty="0">
                <a:solidFill>
                  <a:schemeClr val="bg1"/>
                </a:solidFill>
              </a:rPr>
              <a:t>3 Dynamic news update</a:t>
            </a:r>
          </a:p>
        </p:txBody>
      </p:sp>
    </p:spTree>
    <p:extLst>
      <p:ext uri="{BB962C8B-B14F-4D97-AF65-F5344CB8AC3E}">
        <p14:creationId xmlns:p14="http://schemas.microsoft.com/office/powerpoint/2010/main" val="230579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re 3"/>
          <p:cNvSpPr>
            <a:spLocks noGrp="1"/>
          </p:cNvSpPr>
          <p:nvPr>
            <p:ph type="title"/>
          </p:nvPr>
        </p:nvSpPr>
        <p:spPr>
          <a:xfrm>
            <a:off x="285750" y="164306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CN" smtClean="0">
                <a:solidFill>
                  <a:schemeClr val="bg1"/>
                </a:solidFill>
                <a:latin typeface="FFF Tusj" pitchFamily="18" charset="0"/>
              </a:rPr>
              <a:t>Thank you!</a:t>
            </a:r>
          </a:p>
        </p:txBody>
      </p:sp>
      <p:sp>
        <p:nvSpPr>
          <p:cNvPr id="6" name="Text Box 4"/>
          <p:cNvSpPr txBox="1">
            <a:spLocks noChangeAspect="1" noChangeArrowheads="1"/>
          </p:cNvSpPr>
          <p:nvPr/>
        </p:nvSpPr>
        <p:spPr bwMode="auto">
          <a:xfrm>
            <a:off x="3357563" y="2143125"/>
            <a:ext cx="20574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spcBef>
                <a:spcPct val="50000"/>
              </a:spcBef>
              <a:defRPr/>
            </a:pP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FFF Tusj" pitchFamily="18" charset="0"/>
              <a:ea typeface="方正粗活意简体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Introdution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2383780" y="1814091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long term heavy load</a:t>
            </a:r>
          </a:p>
          <a:p>
            <a:pPr marL="0" indent="0" eaLnBrk="1" hangingPunct="1">
              <a:buNone/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Humdrum living environmet</a:t>
            </a:r>
          </a:p>
          <a:p>
            <a:pPr eaLnBrk="1" hangingPunct="1"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480" y="1340768"/>
            <a:ext cx="2664296" cy="18666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637" y="4077071"/>
            <a:ext cx="3827991" cy="2393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Introdution(</a:t>
            </a:r>
            <a:r>
              <a:rPr lang="en-US" altLang="zh-CN" dirty="0" smtClean="0">
                <a:solidFill>
                  <a:schemeClr val="bg1"/>
                </a:solidFill>
                <a:latin typeface="FFF Tusj" pitchFamily="18" charset="0"/>
              </a:rPr>
              <a:t>Cont.</a:t>
            </a:r>
            <a:r>
              <a:rPr lang="zh-CN" altLang="en-US" dirty="0" smtClean="0">
                <a:solidFill>
                  <a:schemeClr val="bg1"/>
                </a:solidFill>
                <a:latin typeface="FFF Tusj" pitchFamily="18" charset="0"/>
              </a:rPr>
              <a:t>）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2357438" y="1785938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fr-CA" altLang="zh-CN" sz="2800" dirty="0">
                <a:solidFill>
                  <a:schemeClr val="bg1"/>
                </a:solidFill>
              </a:rPr>
              <a:t> </a:t>
            </a:r>
            <a:r>
              <a:rPr lang="fr-CA" altLang="zh-CN" sz="2800" dirty="0" smtClean="0">
                <a:solidFill>
                  <a:schemeClr val="bg1"/>
                </a:solidFill>
              </a:rPr>
              <a:t>Trip-trip aims at helping people to:</a:t>
            </a:r>
          </a:p>
          <a:p>
            <a:pPr marL="0" indent="0" eaLnBrk="1" hangingPunct="1">
              <a:buFont typeface="Arial" charset="0"/>
              <a:buNone/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Keep minute of life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Relax yourself</a:t>
            </a:r>
          </a:p>
          <a:p>
            <a:pPr eaLnBrk="1" hangingPunct="1">
              <a:defRPr/>
            </a:pPr>
            <a:r>
              <a:rPr lang="fr-CA" altLang="zh-CN" sz="2800" dirty="0">
                <a:solidFill>
                  <a:schemeClr val="bg1"/>
                </a:solidFill>
              </a:rPr>
              <a:t>M</a:t>
            </a:r>
            <a:r>
              <a:rPr lang="fr-CA" altLang="zh-CN" sz="2800" dirty="0" smtClean="0">
                <a:solidFill>
                  <a:schemeClr val="bg1"/>
                </a:solidFill>
              </a:rPr>
              <a:t>ake friends during trip</a:t>
            </a:r>
          </a:p>
          <a:p>
            <a:pPr eaLnBrk="1" hangingPunct="1">
              <a:defRPr/>
            </a:pPr>
            <a:endParaRPr lang="fr-CA" altLang="zh-CN" sz="2800" dirty="0">
              <a:solidFill>
                <a:schemeClr val="bg1"/>
              </a:solidFill>
            </a:endParaRPr>
          </a:p>
          <a:p>
            <a:pPr marL="0" indent="0" algn="ctr" eaLnBrk="1" hangingPunct="1">
              <a:buNone/>
              <a:defRPr/>
            </a:pPr>
            <a:r>
              <a:rPr lang="fr-CA" altLang="zh-CN" sz="4000" i="1" dirty="0" smtClean="0">
                <a:solidFill>
                  <a:schemeClr val="bg1"/>
                </a:solidFill>
              </a:rPr>
              <a:t>Ideal website for you!</a:t>
            </a:r>
          </a:p>
        </p:txBody>
      </p:sp>
    </p:spTree>
    <p:extLst>
      <p:ext uri="{BB962C8B-B14F-4D97-AF65-F5344CB8AC3E}">
        <p14:creationId xmlns:p14="http://schemas.microsoft.com/office/powerpoint/2010/main" val="232766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85750" y="285750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Functions</a:t>
            </a: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3419475" y="2133600"/>
            <a:ext cx="5357813" cy="2576513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fr-CA" altLang="zh-CN" sz="4000" i="1" dirty="0" smtClean="0">
                <a:solidFill>
                  <a:schemeClr val="bg1"/>
                </a:solidFill>
              </a:rPr>
              <a:t>Basic: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Account management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Add friends or groups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Basic search 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Share information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Comments</a:t>
            </a:r>
          </a:p>
          <a:p>
            <a:pPr eaLnBrk="1" hangingPunct="1"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31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85750" y="285750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Functions(Cont.)</a:t>
            </a: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3419475" y="2133600"/>
            <a:ext cx="5357813" cy="2576513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fr-CA" altLang="zh-CN" sz="4000" i="1" dirty="0" smtClean="0">
                <a:solidFill>
                  <a:schemeClr val="bg1"/>
                </a:solidFill>
              </a:rPr>
              <a:t>Advanced: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Rank</a:t>
            </a:r>
            <a:r>
              <a:rPr lang="fr-CA" altLang="zh-CN" sz="2800" dirty="0">
                <a:solidFill>
                  <a:schemeClr val="bg1"/>
                </a:solidFill>
              </a:rPr>
              <a:t> 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Recommendation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Chat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Advanced search</a:t>
            </a:r>
          </a:p>
          <a:p>
            <a:pPr eaLnBrk="1" hangingPunct="1"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Main Page Design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2357438" y="1785938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fr-CA" altLang="zh-CN" sz="4000" i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Basic:</a:t>
            </a:r>
          </a:p>
          <a:p>
            <a:pPr marL="0" indent="0" eaLnBrk="1" hangingPunct="1">
              <a:defRPr/>
            </a:pPr>
            <a:r>
              <a:rPr lang="fr-CA" altLang="zh-CN" sz="4000" i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fr-CA" altLang="zh-CN" sz="40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Easy for user </a:t>
            </a:r>
          </a:p>
          <a:p>
            <a:pPr marL="0" indent="0" eaLnBrk="1" hangingPunct="1">
              <a:defRPr/>
            </a:pPr>
            <a:r>
              <a:rPr lang="fr-CA" altLang="zh-CN" sz="4000" i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fr-CA" altLang="zh-CN" sz="40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Make more fun </a:t>
            </a:r>
          </a:p>
          <a:p>
            <a:pPr marL="0" indent="0" eaLnBrk="1" hangingPunct="1">
              <a:defRPr/>
            </a:pPr>
            <a:r>
              <a:rPr lang="fr-CA" altLang="zh-CN" sz="4000" i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fr-CA" altLang="zh-CN" sz="40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Share the happyness</a:t>
            </a:r>
            <a:endParaRPr lang="fr-CA" altLang="zh-CN" sz="4000" i="1" dirty="0" smtClean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766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Regi</a:t>
            </a:r>
            <a:r>
              <a:rPr lang="en-US" altLang="zh-CN" dirty="0" smtClean="0">
                <a:solidFill>
                  <a:schemeClr val="bg1"/>
                </a:solidFill>
              </a:rPr>
              <a:t> Page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Use HTML5 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More new features to be used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C:\Users\fighteriris\Desktop\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3714752"/>
            <a:ext cx="7572428" cy="21669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WebHome 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2357438" y="1785938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endParaRPr lang="fr-CA" altLang="zh-CN" sz="4000" i="1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 descr="C:\Users\fighteriris\Desktop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643050"/>
            <a:ext cx="7429552" cy="44797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766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785982" y="214290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Personal page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Make record for your own</a:t>
            </a:r>
          </a:p>
          <a:p>
            <a:pPr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Share with your friends</a:t>
            </a:r>
          </a:p>
        </p:txBody>
      </p:sp>
      <p:pic>
        <p:nvPicPr>
          <p:cNvPr id="2050" name="Picture 2" descr="C:\Users\fighteriris\Desktop\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428604"/>
            <a:ext cx="3705225" cy="2876550"/>
          </a:xfrm>
          <a:prstGeom prst="rect">
            <a:avLst/>
          </a:prstGeom>
          <a:noFill/>
        </p:spPr>
      </p:pic>
      <p:pic>
        <p:nvPicPr>
          <p:cNvPr id="2051" name="Picture 3" descr="C:\Users\fighteriris\Desktop\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3500438"/>
            <a:ext cx="5838826" cy="29956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3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138</Template>
  <TotalTime>696</TotalTime>
  <Words>335</Words>
  <Application>Microsoft Office PowerPoint</Application>
  <PresentationFormat>全屏显示(4:3)</PresentationFormat>
  <Paragraphs>134</Paragraphs>
  <Slides>17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138</vt:lpstr>
      <vt:lpstr>PowerPoint 演示文稿</vt:lpstr>
      <vt:lpstr>Introdution</vt:lpstr>
      <vt:lpstr>Introdution(Cont.）</vt:lpstr>
      <vt:lpstr>Functions</vt:lpstr>
      <vt:lpstr>Functions(Cont.)</vt:lpstr>
      <vt:lpstr>Main Page Design</vt:lpstr>
      <vt:lpstr>Regi Page</vt:lpstr>
      <vt:lpstr>WebHome </vt:lpstr>
      <vt:lpstr>Personal page</vt:lpstr>
      <vt:lpstr>PowerPoint 演示文稿</vt:lpstr>
      <vt:lpstr>PowerPoint 演示文稿</vt:lpstr>
      <vt:lpstr>PowerPoint 演示文稿</vt:lpstr>
      <vt:lpstr>Milestone</vt:lpstr>
      <vt:lpstr>Gannt Chart</vt:lpstr>
      <vt:lpstr>Work Division</vt:lpstr>
      <vt:lpstr>Risk Analysis</vt:lpstr>
      <vt:lpstr>Thank you!</vt:lpstr>
    </vt:vector>
  </TitlesOfParts>
  <Company>落雪梨花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NAME</dc:title>
  <dc:creator>User</dc:creator>
  <cp:lastModifiedBy>Tong Liu</cp:lastModifiedBy>
  <cp:revision>76</cp:revision>
  <dcterms:created xsi:type="dcterms:W3CDTF">2009-09-06T07:38:29Z</dcterms:created>
  <dcterms:modified xsi:type="dcterms:W3CDTF">2013-03-25T03:09:58Z</dcterms:modified>
</cp:coreProperties>
</file>